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38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149983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106984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дождь, гроза, туман. Ветер западный 5-10 м/с. Температура воздуха ночью 10-12, днем 17-19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29602</TotalTime>
  <Words>588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4248</cp:revision>
  <cp:lastPrinted>2021-10-15T03:50:29Z</cp:lastPrinted>
  <dcterms:created xsi:type="dcterms:W3CDTF">2018-03-27T06:03:00Z</dcterms:created>
  <dcterms:modified xsi:type="dcterms:W3CDTF">2026-05-06T06:48:00Z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